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Economica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bold.fntdata"/><Relationship Id="rId22" Type="http://schemas.openxmlformats.org/officeDocument/2006/relationships/font" Target="fonts/Economica-boldItalic.fntdata"/><Relationship Id="rId21" Type="http://schemas.openxmlformats.org/officeDocument/2006/relationships/font" Target="fonts/Economica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Economica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Anil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Annie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Ana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Kerry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8.jpg"/><Relationship Id="rId4" Type="http://schemas.openxmlformats.org/officeDocument/2006/relationships/image" Target="../media/image00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9.png"/><Relationship Id="rId4" Type="http://schemas.openxmlformats.org/officeDocument/2006/relationships/hyperlink" Target="http://youtube.com/v/3DWB7CBdvXU" TargetMode="External"/><Relationship Id="rId5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jpg"/><Relationship Id="rId4" Type="http://schemas.openxmlformats.org/officeDocument/2006/relationships/image" Target="../media/image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0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06.png"/><Relationship Id="rId5" Type="http://schemas.openxmlformats.org/officeDocument/2006/relationships/image" Target="../media/image07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2708814" y="761275"/>
            <a:ext cx="3726369" cy="218990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type="ctrTitle"/>
          </p:nvPr>
        </p:nvSpPr>
        <p:spPr>
          <a:xfrm>
            <a:off x="3044700" y="1424675"/>
            <a:ext cx="3054600" cy="863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Team LEGGO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311700" y="2834125"/>
            <a:ext cx="8520600" cy="113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Kerry McConnaughay, Annie Kroo, Ana Krishnan, Onur Talu, Anil Patel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FE2F3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User Interface Architecture</a:t>
            </a:r>
          </a:p>
        </p:txBody>
      </p:sp>
      <p:pic>
        <p:nvPicPr>
          <p:cNvPr descr="00001.jpg" id="160" name="Shape 160"/>
          <p:cNvPicPr preferRelativeResize="0"/>
          <p:nvPr/>
        </p:nvPicPr>
        <p:blipFill rotWithShape="1">
          <a:blip r:embed="rId3">
            <a:alphaModFix/>
          </a:blip>
          <a:srcRect b="74691" l="3492" r="10270" t="11521"/>
          <a:stretch/>
        </p:blipFill>
        <p:spPr>
          <a:xfrm>
            <a:off x="311700" y="1045925"/>
            <a:ext cx="5168448" cy="1168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0001.jpg" id="161" name="Shape 161"/>
          <p:cNvPicPr preferRelativeResize="0"/>
          <p:nvPr/>
        </p:nvPicPr>
        <p:blipFill rotWithShape="1">
          <a:blip r:embed="rId3">
            <a:alphaModFix/>
          </a:blip>
          <a:srcRect b="38568" l="3651" r="0" t="25674"/>
          <a:stretch/>
        </p:blipFill>
        <p:spPr>
          <a:xfrm>
            <a:off x="704600" y="2448775"/>
            <a:ext cx="4761726" cy="24998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0001.jpg" id="162" name="Shape 162"/>
          <p:cNvPicPr preferRelativeResize="0"/>
          <p:nvPr/>
        </p:nvPicPr>
        <p:blipFill rotWithShape="1">
          <a:blip r:embed="rId3">
            <a:alphaModFix/>
          </a:blip>
          <a:srcRect b="4713" l="4178" r="56811" t="61667"/>
          <a:stretch/>
        </p:blipFill>
        <p:spPr>
          <a:xfrm>
            <a:off x="6129749" y="1147225"/>
            <a:ext cx="2561926" cy="312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1433950" y="2174300"/>
            <a:ext cx="241500" cy="436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3243650" y="2174300"/>
            <a:ext cx="241500" cy="436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2338800" y="2174300"/>
            <a:ext cx="241500" cy="436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4148500" y="2174300"/>
            <a:ext cx="241500" cy="436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/>
        </p:nvSpPr>
        <p:spPr>
          <a:xfrm rot="-5400000">
            <a:off x="5733500" y="2250025"/>
            <a:ext cx="227700" cy="886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/>
        </p:nvSpPr>
        <p:spPr>
          <a:xfrm rot="-5400000">
            <a:off x="5733500" y="2699195"/>
            <a:ext cx="227700" cy="886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/>
        </p:nvSpPr>
        <p:spPr>
          <a:xfrm rot="-5400000">
            <a:off x="5733500" y="3148391"/>
            <a:ext cx="227700" cy="886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/>
        </p:nvSpPr>
        <p:spPr>
          <a:xfrm rot="-5400000">
            <a:off x="5733500" y="3597575"/>
            <a:ext cx="227700" cy="886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A9999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User Interface Challenges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1073150" y="1423700"/>
            <a:ext cx="79692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Learning how Kivy 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Learning how to use and implement Kivy modules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402" y="2817425"/>
            <a:ext cx="5493921" cy="2337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obrik.png"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50" y="1514324"/>
            <a:ext cx="505575" cy="277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obrik.png"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50" y="2006249"/>
            <a:ext cx="505575" cy="277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kivy python" id="180" name="Shape 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9575" y="2817424"/>
            <a:ext cx="4150351" cy="233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A9999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HTML Scraping Challenges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840175" y="1885925"/>
            <a:ext cx="7969200" cy="176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Still working on how to scrape from a website without a unique URL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Figure out how to get data from the Lego Pick-A-Brick website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The website does not have a unique URL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descr="legobrik.png"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00" y="1973349"/>
            <a:ext cx="505575" cy="277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obrik.png"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00" y="2520174"/>
            <a:ext cx="505575" cy="277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obrik.png"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200" y="3066825"/>
            <a:ext cx="358450" cy="1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9CB9C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Key Questions Selected</a:t>
            </a:r>
          </a:p>
        </p:txBody>
      </p:sp>
      <p:sp>
        <p:nvSpPr>
          <p:cNvPr id="195" name="Shape 195"/>
          <p:cNvSpPr txBox="1"/>
          <p:nvPr>
            <p:ph idx="4294967295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Is there a Python library we could use to more efficiently pixelate our images?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What stretch goals should we gear our code toward/which stretch goals are most interesting?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What would you want this program to return if you were our user (instructions for construction, image with Lego bricks instead of pixels, different versions of the “Lego-bricked” image, etc.)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What is the best way to scrape a website without a unique URL?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700" y="456550"/>
            <a:ext cx="3429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1852450" y="52575"/>
            <a:ext cx="3083100" cy="1614600"/>
          </a:xfrm>
          <a:prstGeom prst="wedgeEllipseCallout">
            <a:avLst>
              <a:gd fmla="val 73489" name="adj1"/>
              <a:gd fmla="val 36226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You’re awesome! Everything is awesome!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Thank you!</a:t>
            </a:r>
          </a:p>
        </p:txBody>
      </p:sp>
      <p:sp>
        <p:nvSpPr>
          <p:cNvPr descr="This is the new and updated version of the Lego Movie every thing is awesome song(full). please visit my channel located at https://www.youtube.com/user/LegoComics1 and enjoy!" id="202" name="Shape 202" title="Everything is awesome song(full)">
            <a:hlinkClick r:id="rId4"/>
          </p:cNvPr>
          <p:cNvSpPr/>
          <p:nvPr/>
        </p:nvSpPr>
        <p:spPr>
          <a:xfrm>
            <a:off x="0" y="0"/>
            <a:ext cx="273274" cy="204949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9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2050" y="519375"/>
            <a:ext cx="73602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/>
              <a:t>Agenda</a:t>
            </a:r>
          </a:p>
        </p:txBody>
      </p:sp>
      <p:sp>
        <p:nvSpPr>
          <p:cNvPr id="70" name="Shape 70"/>
          <p:cNvSpPr txBox="1"/>
          <p:nvPr>
            <p:ph idx="2" type="body"/>
          </p:nvPr>
        </p:nvSpPr>
        <p:spPr>
          <a:xfrm>
            <a:off x="2782100" y="1657025"/>
            <a:ext cx="3999900" cy="25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Background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What we hope to get out of this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Architectural</a:t>
            </a:r>
            <a:r>
              <a:rPr lang="en" sz="1800"/>
              <a:t> Discussion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Key Questions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Feedback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999" y="1657025"/>
            <a:ext cx="420108" cy="48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999" y="2140600"/>
            <a:ext cx="420108" cy="48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999" y="2665112"/>
            <a:ext cx="420108" cy="48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999" y="3189650"/>
            <a:ext cx="420108" cy="48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999" y="3637975"/>
            <a:ext cx="420108" cy="483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2CC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What is our project?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976125" y="1403425"/>
            <a:ext cx="3999900" cy="33540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 an image and other information with the user interface.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Resize and pixelate the image using numpy and pillow.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HTML parsing for colors and prices.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Display our new “Lego-bricked” image alongside required bricks and cost.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575" y="352425"/>
            <a:ext cx="2876550" cy="4438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obrik.png"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750" y="1493149"/>
            <a:ext cx="664425" cy="364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obrik.png"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750" y="2305099"/>
            <a:ext cx="664425" cy="364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obrik.png"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750" y="3117024"/>
            <a:ext cx="664425" cy="364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obrik.png"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750" y="3648674"/>
            <a:ext cx="664425" cy="36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EAD3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2896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6190"/>
              <a:buFont typeface="Arial"/>
              <a:buNone/>
            </a:pPr>
            <a:r>
              <a:rPr b="1" lang="en"/>
              <a:t>What do we hope to get out of this?</a:t>
            </a:r>
          </a:p>
        </p:txBody>
      </p:sp>
      <p:sp>
        <p:nvSpPr>
          <p:cNvPr id="92" name="Shape 92"/>
          <p:cNvSpPr txBox="1"/>
          <p:nvPr>
            <p:ph idx="2" type="body"/>
          </p:nvPr>
        </p:nvSpPr>
        <p:spPr>
          <a:xfrm>
            <a:off x="1293525" y="1308075"/>
            <a:ext cx="63360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Constructive feedback on how to approach our challenges differently (using classes).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Get ideas on how to structure our code to achieve our stretch goals.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Get more ideas for going beyond on our project further. Go beyond Legos (i.e. Mike-n-Ike’s)?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descr="legobrik.png"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00" y="1374924"/>
            <a:ext cx="664425" cy="364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obrik.png"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00" y="2242449"/>
            <a:ext cx="664425" cy="364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obrik.png"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00" y="3047837"/>
            <a:ext cx="664425" cy="36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2E9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450" y="214800"/>
            <a:ext cx="645159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>
            <p:ph type="title"/>
          </p:nvPr>
        </p:nvSpPr>
        <p:spPr>
          <a:xfrm>
            <a:off x="311700" y="2896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26190"/>
              <a:buFont typeface="Arial"/>
              <a:buNone/>
            </a:pPr>
            <a:r>
              <a:rPr b="1" lang="en"/>
              <a:t>Architecture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2E9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Architecture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0" y="1030325"/>
            <a:ext cx="9144000" cy="39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4 Major Sections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User interface input -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will give the data from the user to the pixelation portion of our code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Pixelation -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will pixelate the image and determine how many of each color lego is needed. This information will then be handed off to the HTML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HTML parsing for color and price -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will scan the LEGO website and price each of the LEGOs needed to make up the image.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User interface output -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LEGO bricked image created by the pixelation portion will be displayed by the user interface output alongside the price generated by the HTML parser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egobrik.png"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5" y="1606674"/>
            <a:ext cx="403675" cy="221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obrik.png"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5" y="2452124"/>
            <a:ext cx="403675" cy="221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obrik.png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5" y="3297574"/>
            <a:ext cx="403675" cy="221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obrik.png"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5" y="4109074"/>
            <a:ext cx="403675" cy="2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FE2F3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Pixelation </a:t>
            </a:r>
            <a:r>
              <a:rPr b="1" lang="en"/>
              <a:t>Architecture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175" y="2886199"/>
            <a:ext cx="1985149" cy="198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1524000" y="1178512"/>
            <a:ext cx="24435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Analyze average RGB value of every color Lego brick</a:t>
            </a:r>
          </a:p>
        </p:txBody>
      </p:sp>
      <p:cxnSp>
        <p:nvCxnSpPr>
          <p:cNvPr id="119" name="Shape 119"/>
          <p:cNvCxnSpPr>
            <a:stCxn id="117" idx="0"/>
            <a:endCxn id="118" idx="2"/>
          </p:cNvCxnSpPr>
          <p:nvPr/>
        </p:nvCxnSpPr>
        <p:spPr>
          <a:xfrm rot="10800000">
            <a:off x="2745749" y="2097199"/>
            <a:ext cx="0" cy="78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0" name="Shape 120"/>
          <p:cNvSpPr txBox="1"/>
          <p:nvPr/>
        </p:nvSpPr>
        <p:spPr>
          <a:xfrm>
            <a:off x="5616300" y="1222175"/>
            <a:ext cx="128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Store in dictionary</a:t>
            </a:r>
          </a:p>
        </p:txBody>
      </p:sp>
      <p:cxnSp>
        <p:nvCxnSpPr>
          <p:cNvPr id="121" name="Shape 121"/>
          <p:cNvCxnSpPr>
            <a:stCxn id="118" idx="3"/>
            <a:endCxn id="120" idx="1"/>
          </p:cNvCxnSpPr>
          <p:nvPr/>
        </p:nvCxnSpPr>
        <p:spPr>
          <a:xfrm>
            <a:off x="3967500" y="1637812"/>
            <a:ext cx="1648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2" name="Shape 122"/>
          <p:cNvCxnSpPr>
            <a:stCxn id="120" idx="2"/>
            <a:endCxn id="123" idx="0"/>
          </p:cNvCxnSpPr>
          <p:nvPr/>
        </p:nvCxnSpPr>
        <p:spPr>
          <a:xfrm>
            <a:off x="6256800" y="2053475"/>
            <a:ext cx="0" cy="96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3" name="Shape 123"/>
          <p:cNvSpPr txBox="1"/>
          <p:nvPr/>
        </p:nvSpPr>
        <p:spPr>
          <a:xfrm>
            <a:off x="5353650" y="3017575"/>
            <a:ext cx="18063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Compare to pixels of user’s input image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FE2F3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Pixelation Architecture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325" y="2348912"/>
            <a:ext cx="3522449" cy="234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963325" y="2348925"/>
            <a:ext cx="165600" cy="1518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1" name="Shape 131"/>
          <p:cNvCxnSpPr>
            <a:stCxn id="130" idx="0"/>
          </p:cNvCxnSpPr>
          <p:nvPr/>
        </p:nvCxnSpPr>
        <p:spPr>
          <a:xfrm flipH="1" rot="10800000">
            <a:off x="1046125" y="1774425"/>
            <a:ext cx="790200" cy="574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2" name="Shape 132"/>
          <p:cNvSpPr txBox="1"/>
          <p:nvPr/>
        </p:nvSpPr>
        <p:spPr>
          <a:xfrm>
            <a:off x="1873900" y="1190725"/>
            <a:ext cx="14361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Average RGB of 1 pixel group</a:t>
            </a:r>
          </a:p>
        </p:txBody>
      </p:sp>
      <p:cxnSp>
        <p:nvCxnSpPr>
          <p:cNvPr id="133" name="Shape 133"/>
          <p:cNvCxnSpPr/>
          <p:nvPr/>
        </p:nvCxnSpPr>
        <p:spPr>
          <a:xfrm flipH="1" rot="10800000">
            <a:off x="1307975" y="1435975"/>
            <a:ext cx="514800" cy="5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4" name="Shape 134"/>
          <p:cNvSpPr txBox="1"/>
          <p:nvPr/>
        </p:nvSpPr>
        <p:spPr>
          <a:xfrm>
            <a:off x="3638287" y="1158625"/>
            <a:ext cx="143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Create a new pixel with all average RGB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5402700" y="1190725"/>
            <a:ext cx="17574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Populate new array and loop through the image</a:t>
            </a:r>
          </a:p>
        </p:txBody>
      </p:sp>
      <p:cxnSp>
        <p:nvCxnSpPr>
          <p:cNvPr id="136" name="Shape 136"/>
          <p:cNvCxnSpPr/>
          <p:nvPr/>
        </p:nvCxnSpPr>
        <p:spPr>
          <a:xfrm flipH="1" rot="10800000">
            <a:off x="3220600" y="1396225"/>
            <a:ext cx="417600" cy="3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7" name="Shape 137"/>
          <p:cNvCxnSpPr/>
          <p:nvPr/>
        </p:nvCxnSpPr>
        <p:spPr>
          <a:xfrm flipH="1" rot="10800000">
            <a:off x="4909300" y="1392625"/>
            <a:ext cx="434400" cy="10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8" name="Shape 138"/>
          <p:cNvSpPr txBox="1"/>
          <p:nvPr/>
        </p:nvSpPr>
        <p:spPr>
          <a:xfrm>
            <a:off x="91975" y="1205725"/>
            <a:ext cx="12159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Make array from image</a:t>
            </a:r>
          </a:p>
        </p:txBody>
      </p:sp>
      <p:cxnSp>
        <p:nvCxnSpPr>
          <p:cNvPr id="139" name="Shape 139"/>
          <p:cNvCxnSpPr/>
          <p:nvPr/>
        </p:nvCxnSpPr>
        <p:spPr>
          <a:xfrm>
            <a:off x="6199825" y="1927825"/>
            <a:ext cx="0" cy="345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14904870483938.jpeg"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674" y="2338312"/>
            <a:ext cx="3542512" cy="23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A9999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Pixelation </a:t>
            </a:r>
            <a:r>
              <a:rPr b="1" lang="en"/>
              <a:t>Challenges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50" y="2520037"/>
            <a:ext cx="3522449" cy="234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656850" y="2520050"/>
            <a:ext cx="165600" cy="1518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est.png" id="148" name="Shape 148"/>
          <p:cNvPicPr preferRelativeResize="0"/>
          <p:nvPr/>
        </p:nvPicPr>
        <p:blipFill rotWithShape="1">
          <a:blip r:embed="rId4">
            <a:alphaModFix/>
          </a:blip>
          <a:srcRect b="8861" l="7849" r="3858" t="3665"/>
          <a:stretch/>
        </p:blipFill>
        <p:spPr>
          <a:xfrm>
            <a:off x="4648219" y="2520050"/>
            <a:ext cx="3531129" cy="234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ure_1.png" id="149" name="Shape 149"/>
          <p:cNvPicPr preferRelativeResize="0"/>
          <p:nvPr/>
        </p:nvPicPr>
        <p:blipFill rotWithShape="1">
          <a:blip r:embed="rId5">
            <a:alphaModFix/>
          </a:blip>
          <a:srcRect b="11198" l="22944" r="19807" t="12096"/>
          <a:stretch/>
        </p:blipFill>
        <p:spPr>
          <a:xfrm>
            <a:off x="7297401" y="1653674"/>
            <a:ext cx="761273" cy="7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1985025" y="1575275"/>
            <a:ext cx="1674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RGB value we calculated:</a:t>
            </a:r>
          </a:p>
          <a:p>
            <a:pPr lv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12, 52, 4]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pic>
        <p:nvPicPr>
          <p:cNvPr descr="Screenshot from 2017-03-25 12-09-54.png" id="151" name="Shape 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2675" y="1653672"/>
            <a:ext cx="777092" cy="76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Shape 152"/>
          <p:cNvCxnSpPr>
            <a:endCxn id="150" idx="1"/>
          </p:cNvCxnSpPr>
          <p:nvPr/>
        </p:nvCxnSpPr>
        <p:spPr>
          <a:xfrm flipH="1" rot="10800000">
            <a:off x="995025" y="1957775"/>
            <a:ext cx="990000" cy="425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3" name="Shape 153"/>
          <p:cNvSpPr txBox="1"/>
          <p:nvPr/>
        </p:nvSpPr>
        <p:spPr>
          <a:xfrm>
            <a:off x="5136500" y="1249075"/>
            <a:ext cx="34659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Should display</a:t>
            </a:r>
            <a:r>
              <a:rPr lang="en" sz="1200"/>
              <a:t>		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Does Display (????)</a:t>
            </a:r>
          </a:p>
        </p:txBody>
      </p:sp>
      <p:cxnSp>
        <p:nvCxnSpPr>
          <p:cNvPr id="154" name="Shape 154"/>
          <p:cNvCxnSpPr/>
          <p:nvPr/>
        </p:nvCxnSpPr>
        <p:spPr>
          <a:xfrm flipH="1" rot="10800000">
            <a:off x="3467325" y="1436075"/>
            <a:ext cx="1620900" cy="265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